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Rauschgift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drugs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gevaren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voordelen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benehmen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iets vergeten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zich vergissen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zich gedragen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anständig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brutaal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fatsoenlijk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respectvol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Art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kunst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aard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de klant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aufhören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ophouden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vergeten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verstoppen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Bedenken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verkeer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bezwaar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vrachtwagen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Vorsicht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voorzichtig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opletten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voorzichtigheid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eifersüchtig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de </a:t>
            </a:r>
            <a:r>
              <a:rPr lang="nl-NL" sz="4000" dirty="0" smtClean="0">
                <a:solidFill>
                  <a:srgbClr val="FF0000"/>
                </a:solidFill>
              </a:rPr>
              <a:t>verliefdheid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jaloezie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aandacht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meinen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bedoelen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begrijpen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verbazen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98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sich benehmen</vt:lpstr>
      <vt:lpstr>anständig</vt:lpstr>
      <vt:lpstr>die Art</vt:lpstr>
      <vt:lpstr>aufhören</vt:lpstr>
      <vt:lpstr>das Bedenken</vt:lpstr>
      <vt:lpstr>die Vorsicht</vt:lpstr>
      <vt:lpstr>eifersüchtig</vt:lpstr>
      <vt:lpstr>meinen</vt:lpstr>
      <vt:lpstr>das Rauschgift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26</cp:revision>
  <dcterms:created xsi:type="dcterms:W3CDTF">2015-09-25T12:45:13Z</dcterms:created>
  <dcterms:modified xsi:type="dcterms:W3CDTF">2015-10-10T09:51:18Z</dcterms:modified>
</cp:coreProperties>
</file>