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08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63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76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98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76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48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1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31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37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77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10-10-2015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95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42DC1-CF56-4E06-A462-B60C46739AB7}" type="datetimeFigureOut">
              <a:rPr lang="nl-NL" smtClean="0"/>
              <a:t>10-10-2015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71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/>
          <a:lstStyle/>
          <a:p>
            <a:r>
              <a:rPr lang="nl-NL" dirty="0" smtClean="0"/>
              <a:t>Das Quiz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nl-NL" dirty="0" smtClean="0"/>
              <a:t>Je krijgt een dia te zien met een vraag en 3 antwoorden. 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2. Steek het kaartje met de kleur van </a:t>
            </a:r>
            <a:r>
              <a:rPr lang="nl-NL" smtClean="0"/>
              <a:t>je antwoord </a:t>
            </a:r>
            <a:r>
              <a:rPr lang="nl-NL" dirty="0" smtClean="0"/>
              <a:t>op.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3. Je krijgt meteen te </a:t>
            </a:r>
            <a:r>
              <a:rPr lang="nl-NL" b="1" i="1" u="sng" dirty="0" smtClean="0"/>
              <a:t>zien</a:t>
            </a:r>
            <a:r>
              <a:rPr lang="nl-NL" dirty="0" smtClean="0"/>
              <a:t> wat juist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02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das </a:t>
            </a:r>
            <a:r>
              <a:rPr lang="nl-NL" dirty="0" err="1" smtClean="0"/>
              <a:t>Rauschgift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drugs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gevaren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voordelen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864095"/>
          </a:xfrm>
        </p:spPr>
        <p:txBody>
          <a:bodyPr/>
          <a:lstStyle/>
          <a:p>
            <a:r>
              <a:rPr lang="nl-NL" dirty="0" err="1" smtClean="0"/>
              <a:t>sich</a:t>
            </a:r>
            <a:r>
              <a:rPr lang="nl-NL" dirty="0" smtClean="0"/>
              <a:t> </a:t>
            </a:r>
            <a:r>
              <a:rPr lang="nl-NL" dirty="0" err="1" smtClean="0"/>
              <a:t>benehmen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15616" y="2276872"/>
            <a:ext cx="6400800" cy="3361928"/>
          </a:xfrm>
        </p:spPr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FF0000"/>
                </a:solidFill>
              </a:rPr>
              <a:t>iets vergeten</a:t>
            </a:r>
            <a:endParaRPr lang="nl-NL" sz="4000" dirty="0" smtClean="0">
              <a:solidFill>
                <a:srgbClr val="FF0000"/>
              </a:solidFill>
            </a:endParaRP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70C0"/>
                </a:solidFill>
              </a:rPr>
              <a:t>zich vergissen</a:t>
            </a:r>
            <a:endParaRPr lang="nl-NL" sz="4000" dirty="0" smtClean="0">
              <a:solidFill>
                <a:srgbClr val="0070C0"/>
              </a:solidFill>
            </a:endParaRP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B050"/>
                </a:solidFill>
              </a:rPr>
              <a:t>zich gedragen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anständig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brutaal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fatsoenlijk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respectvol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8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Art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kunst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aard</a:t>
            </a:r>
            <a:endParaRPr lang="nl-NL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 </a:t>
            </a:r>
            <a:r>
              <a:rPr lang="nl-NL" sz="4000" dirty="0" smtClean="0">
                <a:solidFill>
                  <a:srgbClr val="00B050"/>
                </a:solidFill>
              </a:rPr>
              <a:t>de klant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27927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aufhören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ophouden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vergeten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verstoppen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0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das Bedenken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het verkeer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het bezwaar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vrachtwagen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Vorsicht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voorzichtig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opletten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voorzichtigheid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7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eifersüchtig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 de </a:t>
            </a:r>
            <a:r>
              <a:rPr lang="nl-NL" sz="4000" dirty="0" smtClean="0">
                <a:solidFill>
                  <a:srgbClr val="FF0000"/>
                </a:solidFill>
              </a:rPr>
              <a:t>verliefdheid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jaloezie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 smtClean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aandacht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meinen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bedoelen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begrijpen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verbazen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3191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98</Words>
  <Application>Microsoft Office PowerPoint</Application>
  <PresentationFormat>Diavoorstelling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Das Quiz </vt:lpstr>
      <vt:lpstr>sich benehmen</vt:lpstr>
      <vt:lpstr>anständig</vt:lpstr>
      <vt:lpstr>die Art</vt:lpstr>
      <vt:lpstr>aufhören</vt:lpstr>
      <vt:lpstr>das Bedenken</vt:lpstr>
      <vt:lpstr>die Vorsicht</vt:lpstr>
      <vt:lpstr>eifersüchtig</vt:lpstr>
      <vt:lpstr>meinen</vt:lpstr>
      <vt:lpstr>das Rauschgift</vt:lpstr>
    </vt:vector>
  </TitlesOfParts>
  <Company>Scholengroep Tongerlo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Quiz</dc:title>
  <dc:creator>Kuijpers, PC</dc:creator>
  <cp:lastModifiedBy>petra kuijpers</cp:lastModifiedBy>
  <cp:revision>26</cp:revision>
  <dcterms:created xsi:type="dcterms:W3CDTF">2015-09-25T12:45:13Z</dcterms:created>
  <dcterms:modified xsi:type="dcterms:W3CDTF">2015-10-10T09:51:18Z</dcterms:modified>
</cp:coreProperties>
</file>